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6"/>
      <p:bold r:id="rId7"/>
      <p:italic r:id="rId8"/>
      <p:boldItalic r:id="rId9"/>
    </p:embeddedFont>
    <p:embeddedFont>
      <p:font typeface="Raleway" pitchFamily="2" charset="0"/>
      <p:regular r:id="rId10"/>
      <p:bold r:id="rId11"/>
      <p:italic r:id="rId12"/>
      <p:boldItalic r:id="rId13"/>
    </p:embeddedFont>
    <p:embeddedFont>
      <p:font typeface="Source Sans Pro" panose="020B0503030403020204" pitchFamily="34" charset="0"/>
      <p:regular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64963E4-058D-4599-9C2E-4A1BA058227B}">
  <a:tblStyle styleId="{C64963E4-058D-4599-9C2E-4A1BA058227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80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8ce7170b7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8ce7170b7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8ce7170b7e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8ce7170b7e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8ce7170b7e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8ce7170b7e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100"/>
              <a:buFont typeface="Montserrat"/>
              <a:buNone/>
              <a:defRPr sz="4100"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35963" y="4296813"/>
            <a:ext cx="3895725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title" hasCustomPrompt="1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1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Calibri"/>
              <a:buChar char="●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■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35869" y="4737994"/>
            <a:ext cx="1915808" cy="29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349" y="4661566"/>
            <a:ext cx="548700" cy="4354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2" name="Google Shape;42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Clearing your CodeX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need for clearing code</a:t>
            </a:r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Every time you run your program, it is loaded onto the CodeX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The last program run stays on the CodeX, even after it is unplugged from the computer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So you want the last program run to be something that clears the CodeX and isn’t an assignment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Create a file “Clear”</a:t>
            </a:r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body" idx="1"/>
          </p:nvPr>
        </p:nvSpPr>
        <p:spPr>
          <a:xfrm>
            <a:off x="311700" y="9851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Create a new file called </a:t>
            </a:r>
            <a:r>
              <a:rPr lang="en" sz="2400" b="1"/>
              <a:t>Clear</a:t>
            </a:r>
            <a:endParaRPr sz="2400" b="1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Type these two lines of code: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Run the code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The CodeX should be blank, with no pictures or lights on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Run this code at the end of every class period</a:t>
            </a:r>
            <a:endParaRPr/>
          </a:p>
        </p:txBody>
      </p:sp>
      <p:pic>
        <p:nvPicPr>
          <p:cNvPr id="74" name="Google Shape;74;p15"/>
          <p:cNvPicPr preferRelativeResize="0"/>
          <p:nvPr/>
        </p:nvPicPr>
        <p:blipFill rotWithShape="1">
          <a:blip r:embed="rId3">
            <a:alphaModFix/>
          </a:blip>
          <a:srcRect l="7868" t="37667"/>
          <a:stretch/>
        </p:blipFill>
        <p:spPr>
          <a:xfrm>
            <a:off x="1317276" y="1965415"/>
            <a:ext cx="4090700" cy="99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On-screen Show (16:9)</PresentationFormat>
  <Paragraphs>13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Raleway</vt:lpstr>
      <vt:lpstr>Source Sans Pro</vt:lpstr>
      <vt:lpstr>Montserrat</vt:lpstr>
      <vt:lpstr>Plum</vt:lpstr>
      <vt:lpstr>Clearing your CodeX</vt:lpstr>
      <vt:lpstr>The need for clearing code</vt:lpstr>
      <vt:lpstr>Create a file “Clear”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Jill Jones</cp:lastModifiedBy>
  <cp:revision>1</cp:revision>
  <dcterms:modified xsi:type="dcterms:W3CDTF">2024-07-26T03:39:56Z</dcterms:modified>
</cp:coreProperties>
</file>